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5" r:id="rId1"/>
  </p:sldMasterIdLst>
  <p:notesMasterIdLst>
    <p:notesMasterId r:id="rId13"/>
  </p:notesMasterIdLst>
  <p:sldIdLst>
    <p:sldId id="256" r:id="rId2"/>
    <p:sldId id="257" r:id="rId3"/>
    <p:sldId id="258" r:id="rId4"/>
    <p:sldId id="259" r:id="rId5"/>
    <p:sldId id="260" r:id="rId6"/>
    <p:sldId id="262" r:id="rId7"/>
    <p:sldId id="261" r:id="rId8"/>
    <p:sldId id="263" r:id="rId9"/>
    <p:sldId id="266" r:id="rId10"/>
    <p:sldId id="264" r:id="rId11"/>
    <p:sldId id="265" r:id="rId1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58"/>
    <p:restoredTop sz="94693"/>
  </p:normalViewPr>
  <p:slideViewPr>
    <p:cSldViewPr snapToGrid="0" snapToObjects="1">
      <p:cViewPr varScale="1">
        <p:scale>
          <a:sx n="88" d="100"/>
          <a:sy n="88" d="100"/>
        </p:scale>
        <p:origin x="176" y="8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99E112-D919-5D42-83FB-041F0FDDF75D}" type="datetimeFigureOut">
              <a:rPr lang="es-CO" smtClean="0"/>
              <a:t>3/02/20</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781176-7F00-3845-90E7-CF7C7A82E7F7}" type="slidenum">
              <a:rPr lang="es-CO" smtClean="0"/>
              <a:t>‹Nº›</a:t>
            </a:fld>
            <a:endParaRPr lang="es-CO"/>
          </a:p>
        </p:txBody>
      </p:sp>
    </p:spTree>
    <p:extLst>
      <p:ext uri="{BB962C8B-B14F-4D97-AF65-F5344CB8AC3E}">
        <p14:creationId xmlns:p14="http://schemas.microsoft.com/office/powerpoint/2010/main" val="2947968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93781176-7F00-3845-90E7-CF7C7A82E7F7}" type="slidenum">
              <a:rPr lang="es-CO" smtClean="0"/>
              <a:t>1</a:t>
            </a:fld>
            <a:endParaRPr lang="es-CO"/>
          </a:p>
        </p:txBody>
      </p:sp>
    </p:spTree>
    <p:extLst>
      <p:ext uri="{BB962C8B-B14F-4D97-AF65-F5344CB8AC3E}">
        <p14:creationId xmlns:p14="http://schemas.microsoft.com/office/powerpoint/2010/main" val="3475673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2D6266-52FC-4343-BD00-157F847D839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79CA3C42-FB51-294D-A55E-F10745032A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52BEEC9-9D3C-074E-83C8-174625D76B1A}"/>
              </a:ext>
            </a:extLst>
          </p:cNvPr>
          <p:cNvSpPr>
            <a:spLocks noGrp="1"/>
          </p:cNvSpPr>
          <p:nvPr>
            <p:ph type="dt" sz="half" idx="10"/>
          </p:nvPr>
        </p:nvSpPr>
        <p:spPr/>
        <p:txBody>
          <a:bodyPr/>
          <a:lstStyle/>
          <a:p>
            <a:fld id="{70C6073F-35CB-164B-AEC1-3B77CE05BB9C}" type="datetime1">
              <a:rPr lang="es-CO" smtClean="0"/>
              <a:t>3/02/20</a:t>
            </a:fld>
            <a:endParaRPr lang="es-CO"/>
          </a:p>
        </p:txBody>
      </p:sp>
      <p:sp>
        <p:nvSpPr>
          <p:cNvPr id="5" name="Marcador de pie de página 4">
            <a:extLst>
              <a:ext uri="{FF2B5EF4-FFF2-40B4-BE49-F238E27FC236}">
                <a16:creationId xmlns:a16="http://schemas.microsoft.com/office/drawing/2014/main" id="{D519133E-EDED-2F48-8F73-C97769D088C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F0007C6-94C5-7947-8B04-479F8A8EE553}"/>
              </a:ext>
            </a:extLst>
          </p:cNvPr>
          <p:cNvSpPr>
            <a:spLocks noGrp="1"/>
          </p:cNvSpPr>
          <p:nvPr>
            <p:ph type="sldNum" sz="quarter" idx="12"/>
          </p:nvPr>
        </p:nvSpPr>
        <p:spPr/>
        <p:txBody>
          <a:bodyPr/>
          <a:lstStyle/>
          <a:p>
            <a:fld id="{2D9AB72E-37D0-3449-8226-6DDCD545CD9B}" type="slidenum">
              <a:rPr lang="es-CO" smtClean="0"/>
              <a:t>‹Nº›</a:t>
            </a:fld>
            <a:endParaRPr lang="es-CO"/>
          </a:p>
        </p:txBody>
      </p:sp>
    </p:spTree>
    <p:extLst>
      <p:ext uri="{BB962C8B-B14F-4D97-AF65-F5344CB8AC3E}">
        <p14:creationId xmlns:p14="http://schemas.microsoft.com/office/powerpoint/2010/main" val="143646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FCFE36-EE10-A44E-BAFA-4F794275B9B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3A41B611-88E3-E64C-A2CB-4C7A760CC3B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EE30C84-09CA-8E4B-AA18-C34F538E8D5F}"/>
              </a:ext>
            </a:extLst>
          </p:cNvPr>
          <p:cNvSpPr>
            <a:spLocks noGrp="1"/>
          </p:cNvSpPr>
          <p:nvPr>
            <p:ph type="dt" sz="half" idx="10"/>
          </p:nvPr>
        </p:nvSpPr>
        <p:spPr/>
        <p:txBody>
          <a:bodyPr/>
          <a:lstStyle/>
          <a:p>
            <a:fld id="{BEBF273A-E8F2-864D-92D7-2458DC6E6CD1}" type="datetime1">
              <a:rPr lang="es-CO" smtClean="0"/>
              <a:t>3/02/20</a:t>
            </a:fld>
            <a:endParaRPr lang="es-CO"/>
          </a:p>
        </p:txBody>
      </p:sp>
      <p:sp>
        <p:nvSpPr>
          <p:cNvPr id="5" name="Marcador de pie de página 4">
            <a:extLst>
              <a:ext uri="{FF2B5EF4-FFF2-40B4-BE49-F238E27FC236}">
                <a16:creationId xmlns:a16="http://schemas.microsoft.com/office/drawing/2014/main" id="{C6661CB1-F8D6-FE47-B6C6-9D0D440E29B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3BF8240-5B93-B145-9370-0D6906E83BF7}"/>
              </a:ext>
            </a:extLst>
          </p:cNvPr>
          <p:cNvSpPr>
            <a:spLocks noGrp="1"/>
          </p:cNvSpPr>
          <p:nvPr>
            <p:ph type="sldNum" sz="quarter" idx="12"/>
          </p:nvPr>
        </p:nvSpPr>
        <p:spPr/>
        <p:txBody>
          <a:bodyPr/>
          <a:lstStyle/>
          <a:p>
            <a:fld id="{2D9AB72E-37D0-3449-8226-6DDCD545CD9B}" type="slidenum">
              <a:rPr lang="es-CO" smtClean="0"/>
              <a:t>‹Nº›</a:t>
            </a:fld>
            <a:endParaRPr lang="es-CO"/>
          </a:p>
        </p:txBody>
      </p:sp>
    </p:spTree>
    <p:extLst>
      <p:ext uri="{BB962C8B-B14F-4D97-AF65-F5344CB8AC3E}">
        <p14:creationId xmlns:p14="http://schemas.microsoft.com/office/powerpoint/2010/main" val="303091812"/>
      </p:ext>
    </p:extLst>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4B3780A-9A9E-2941-875B-942E0CC158F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A592D69B-7D70-BC4E-9371-D978C7D9981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98D86FE-2896-F948-B541-668293D19E71}"/>
              </a:ext>
            </a:extLst>
          </p:cNvPr>
          <p:cNvSpPr>
            <a:spLocks noGrp="1"/>
          </p:cNvSpPr>
          <p:nvPr>
            <p:ph type="dt" sz="half" idx="10"/>
          </p:nvPr>
        </p:nvSpPr>
        <p:spPr/>
        <p:txBody>
          <a:bodyPr/>
          <a:lstStyle/>
          <a:p>
            <a:fld id="{BEBF273A-E8F2-864D-92D7-2458DC6E6CD1}" type="datetime1">
              <a:rPr lang="es-CO" smtClean="0"/>
              <a:t>3/02/20</a:t>
            </a:fld>
            <a:endParaRPr lang="es-CO"/>
          </a:p>
        </p:txBody>
      </p:sp>
      <p:sp>
        <p:nvSpPr>
          <p:cNvPr id="5" name="Marcador de pie de página 4">
            <a:extLst>
              <a:ext uri="{FF2B5EF4-FFF2-40B4-BE49-F238E27FC236}">
                <a16:creationId xmlns:a16="http://schemas.microsoft.com/office/drawing/2014/main" id="{099DADA8-E5D9-734E-8F05-1C5601979D5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8B1EA37-5EE7-1F48-8277-8421B595150E}"/>
              </a:ext>
            </a:extLst>
          </p:cNvPr>
          <p:cNvSpPr>
            <a:spLocks noGrp="1"/>
          </p:cNvSpPr>
          <p:nvPr>
            <p:ph type="sldNum" sz="quarter" idx="12"/>
          </p:nvPr>
        </p:nvSpPr>
        <p:spPr/>
        <p:txBody>
          <a:bodyPr/>
          <a:lstStyle/>
          <a:p>
            <a:fld id="{2D9AB72E-37D0-3449-8226-6DDCD545CD9B}" type="slidenum">
              <a:rPr lang="es-CO" smtClean="0"/>
              <a:t>‹Nº›</a:t>
            </a:fld>
            <a:endParaRPr lang="es-CO"/>
          </a:p>
        </p:txBody>
      </p:sp>
    </p:spTree>
    <p:extLst>
      <p:ext uri="{BB962C8B-B14F-4D97-AF65-F5344CB8AC3E}">
        <p14:creationId xmlns:p14="http://schemas.microsoft.com/office/powerpoint/2010/main" val="3649400439"/>
      </p:ext>
    </p:extLst>
  </p:cSld>
  <p:clrMapOvr>
    <a:masterClrMapping/>
  </p:clrMapOvr>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4D17DF-4D78-B544-B28B-ACA7C51F60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9524675-A1AA-AA4E-B88A-5B2A35BE468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38EF3F9-2790-3444-AF9D-B7A7598C8EB7}"/>
              </a:ext>
            </a:extLst>
          </p:cNvPr>
          <p:cNvSpPr>
            <a:spLocks noGrp="1"/>
          </p:cNvSpPr>
          <p:nvPr>
            <p:ph type="dt" sz="half" idx="10"/>
          </p:nvPr>
        </p:nvSpPr>
        <p:spPr/>
        <p:txBody>
          <a:bodyPr/>
          <a:lstStyle/>
          <a:p>
            <a:fld id="{BEBF273A-E8F2-864D-92D7-2458DC6E6CD1}" type="datetime1">
              <a:rPr lang="es-CO" smtClean="0"/>
              <a:t>3/02/20</a:t>
            </a:fld>
            <a:endParaRPr lang="es-CO"/>
          </a:p>
        </p:txBody>
      </p:sp>
      <p:sp>
        <p:nvSpPr>
          <p:cNvPr id="5" name="Marcador de pie de página 4">
            <a:extLst>
              <a:ext uri="{FF2B5EF4-FFF2-40B4-BE49-F238E27FC236}">
                <a16:creationId xmlns:a16="http://schemas.microsoft.com/office/drawing/2014/main" id="{DC280BDD-7547-7646-9B4C-26BC137031F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7272149-C179-9F4C-A889-61D0DC241C89}"/>
              </a:ext>
            </a:extLst>
          </p:cNvPr>
          <p:cNvSpPr>
            <a:spLocks noGrp="1"/>
          </p:cNvSpPr>
          <p:nvPr>
            <p:ph type="sldNum" sz="quarter" idx="12"/>
          </p:nvPr>
        </p:nvSpPr>
        <p:spPr/>
        <p:txBody>
          <a:bodyPr/>
          <a:lstStyle/>
          <a:p>
            <a:fld id="{2D9AB72E-37D0-3449-8226-6DDCD545CD9B}" type="slidenum">
              <a:rPr lang="es-CO" smtClean="0"/>
              <a:t>‹Nº›</a:t>
            </a:fld>
            <a:endParaRPr lang="es-CO"/>
          </a:p>
        </p:txBody>
      </p:sp>
    </p:spTree>
    <p:extLst>
      <p:ext uri="{BB962C8B-B14F-4D97-AF65-F5344CB8AC3E}">
        <p14:creationId xmlns:p14="http://schemas.microsoft.com/office/powerpoint/2010/main" val="3331092992"/>
      </p:ext>
    </p:extLst>
  </p:cSld>
  <p:clrMapOvr>
    <a:masterClrMapping/>
  </p:clrMapOvr>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7FD5BA-7DE8-C547-AAA0-759C88AE804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CE61D0B-7B8F-4141-A8C8-4239F0E6B5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B629143-3711-354A-A26C-559F3835D320}"/>
              </a:ext>
            </a:extLst>
          </p:cNvPr>
          <p:cNvSpPr>
            <a:spLocks noGrp="1"/>
          </p:cNvSpPr>
          <p:nvPr>
            <p:ph type="dt" sz="half" idx="10"/>
          </p:nvPr>
        </p:nvSpPr>
        <p:spPr/>
        <p:txBody>
          <a:bodyPr/>
          <a:lstStyle/>
          <a:p>
            <a:fld id="{810C9B10-3102-0045-861B-C848281548AB}" type="datetime1">
              <a:rPr lang="es-CO" smtClean="0"/>
              <a:t>3/02/20</a:t>
            </a:fld>
            <a:endParaRPr lang="es-CO"/>
          </a:p>
        </p:txBody>
      </p:sp>
      <p:sp>
        <p:nvSpPr>
          <p:cNvPr id="5" name="Marcador de pie de página 4">
            <a:extLst>
              <a:ext uri="{FF2B5EF4-FFF2-40B4-BE49-F238E27FC236}">
                <a16:creationId xmlns:a16="http://schemas.microsoft.com/office/drawing/2014/main" id="{C16DBCC9-A5D4-D14A-9606-9C61183E5C6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5551AFA-EE92-594E-81B9-68970642B888}"/>
              </a:ext>
            </a:extLst>
          </p:cNvPr>
          <p:cNvSpPr>
            <a:spLocks noGrp="1"/>
          </p:cNvSpPr>
          <p:nvPr>
            <p:ph type="sldNum" sz="quarter" idx="12"/>
          </p:nvPr>
        </p:nvSpPr>
        <p:spPr/>
        <p:txBody>
          <a:bodyPr/>
          <a:lstStyle/>
          <a:p>
            <a:fld id="{2D9AB72E-37D0-3449-8226-6DDCD545CD9B}" type="slidenum">
              <a:rPr lang="es-CO" smtClean="0"/>
              <a:t>‹Nº›</a:t>
            </a:fld>
            <a:endParaRPr lang="es-CO"/>
          </a:p>
        </p:txBody>
      </p:sp>
    </p:spTree>
    <p:extLst>
      <p:ext uri="{BB962C8B-B14F-4D97-AF65-F5344CB8AC3E}">
        <p14:creationId xmlns:p14="http://schemas.microsoft.com/office/powerpoint/2010/main" val="2571871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AA8A3B-1B2B-E04B-87E5-4CE1CB18C21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1B758EE-18F1-9142-8D1F-55D775C9E68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0B47E2AE-5731-EA46-9A33-0FD3E8AEE62D}"/>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9C682729-AC76-344E-B59A-44EB7D388430}"/>
              </a:ext>
            </a:extLst>
          </p:cNvPr>
          <p:cNvSpPr>
            <a:spLocks noGrp="1"/>
          </p:cNvSpPr>
          <p:nvPr>
            <p:ph type="dt" sz="half" idx="10"/>
          </p:nvPr>
        </p:nvSpPr>
        <p:spPr/>
        <p:txBody>
          <a:bodyPr/>
          <a:lstStyle/>
          <a:p>
            <a:fld id="{BEBF273A-E8F2-864D-92D7-2458DC6E6CD1}" type="datetime1">
              <a:rPr lang="es-CO" smtClean="0"/>
              <a:t>3/02/20</a:t>
            </a:fld>
            <a:endParaRPr lang="es-CO"/>
          </a:p>
        </p:txBody>
      </p:sp>
      <p:sp>
        <p:nvSpPr>
          <p:cNvPr id="6" name="Marcador de pie de página 5">
            <a:extLst>
              <a:ext uri="{FF2B5EF4-FFF2-40B4-BE49-F238E27FC236}">
                <a16:creationId xmlns:a16="http://schemas.microsoft.com/office/drawing/2014/main" id="{951A13FA-447C-6F40-9A12-BFA73BBCD3A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D076A3B-7A3A-6B47-ADA2-12A898AA6507}"/>
              </a:ext>
            </a:extLst>
          </p:cNvPr>
          <p:cNvSpPr>
            <a:spLocks noGrp="1"/>
          </p:cNvSpPr>
          <p:nvPr>
            <p:ph type="sldNum" sz="quarter" idx="12"/>
          </p:nvPr>
        </p:nvSpPr>
        <p:spPr/>
        <p:txBody>
          <a:bodyPr/>
          <a:lstStyle/>
          <a:p>
            <a:fld id="{2D9AB72E-37D0-3449-8226-6DDCD545CD9B}" type="slidenum">
              <a:rPr lang="es-CO" smtClean="0"/>
              <a:t>‹Nº›</a:t>
            </a:fld>
            <a:endParaRPr lang="es-CO"/>
          </a:p>
        </p:txBody>
      </p:sp>
    </p:spTree>
    <p:extLst>
      <p:ext uri="{BB962C8B-B14F-4D97-AF65-F5344CB8AC3E}">
        <p14:creationId xmlns:p14="http://schemas.microsoft.com/office/powerpoint/2010/main" val="3165602630"/>
      </p:ext>
    </p:extLst>
  </p:cSld>
  <p:clrMapOvr>
    <a:masterClrMapping/>
  </p:clrMapOvr>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4CFA90-CCB1-2E4C-ABAC-9360883A1772}"/>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59C8DDA-CBEE-124E-BB2E-046E8851FC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E70A98B-2606-654C-BDC5-205F3AC8140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741BC299-4DB3-5646-8585-D32FF3D77B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3582F0F-4D9A-9643-B9DE-5FE42914F9E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B6CF7E5-E70A-9F4B-B5DD-4EBF6511950B}"/>
              </a:ext>
            </a:extLst>
          </p:cNvPr>
          <p:cNvSpPr>
            <a:spLocks noGrp="1"/>
          </p:cNvSpPr>
          <p:nvPr>
            <p:ph type="dt" sz="half" idx="10"/>
          </p:nvPr>
        </p:nvSpPr>
        <p:spPr/>
        <p:txBody>
          <a:bodyPr/>
          <a:lstStyle/>
          <a:p>
            <a:fld id="{BEBF273A-E8F2-864D-92D7-2458DC6E6CD1}" type="datetime1">
              <a:rPr lang="es-CO" smtClean="0"/>
              <a:t>3/02/20</a:t>
            </a:fld>
            <a:endParaRPr lang="es-CO"/>
          </a:p>
        </p:txBody>
      </p:sp>
      <p:sp>
        <p:nvSpPr>
          <p:cNvPr id="8" name="Marcador de pie de página 7">
            <a:extLst>
              <a:ext uri="{FF2B5EF4-FFF2-40B4-BE49-F238E27FC236}">
                <a16:creationId xmlns:a16="http://schemas.microsoft.com/office/drawing/2014/main" id="{A7DDE4C4-4116-7440-A0B0-C4B6A5DEF10A}"/>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B1944FE5-CDCD-0445-9CBB-8CAF886F95B1}"/>
              </a:ext>
            </a:extLst>
          </p:cNvPr>
          <p:cNvSpPr>
            <a:spLocks noGrp="1"/>
          </p:cNvSpPr>
          <p:nvPr>
            <p:ph type="sldNum" sz="quarter" idx="12"/>
          </p:nvPr>
        </p:nvSpPr>
        <p:spPr/>
        <p:txBody>
          <a:bodyPr/>
          <a:lstStyle/>
          <a:p>
            <a:fld id="{2D9AB72E-37D0-3449-8226-6DDCD545CD9B}" type="slidenum">
              <a:rPr lang="es-CO" smtClean="0"/>
              <a:t>‹Nº›</a:t>
            </a:fld>
            <a:endParaRPr lang="es-CO"/>
          </a:p>
        </p:txBody>
      </p:sp>
    </p:spTree>
    <p:extLst>
      <p:ext uri="{BB962C8B-B14F-4D97-AF65-F5344CB8AC3E}">
        <p14:creationId xmlns:p14="http://schemas.microsoft.com/office/powerpoint/2010/main" val="4064691823"/>
      </p:ext>
    </p:extLst>
  </p:cSld>
  <p:clrMapOvr>
    <a:masterClrMapping/>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336A77-90CB-1943-A0A8-AC69C51483B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254C2519-5093-444A-830E-9BC093361036}"/>
              </a:ext>
            </a:extLst>
          </p:cNvPr>
          <p:cNvSpPr>
            <a:spLocks noGrp="1"/>
          </p:cNvSpPr>
          <p:nvPr>
            <p:ph type="dt" sz="half" idx="10"/>
          </p:nvPr>
        </p:nvSpPr>
        <p:spPr/>
        <p:txBody>
          <a:bodyPr/>
          <a:lstStyle/>
          <a:p>
            <a:fld id="{3BDAC9F4-3529-DB4B-8D40-55FB8F403B58}" type="datetime1">
              <a:rPr lang="es-CO" smtClean="0"/>
              <a:t>3/02/20</a:t>
            </a:fld>
            <a:endParaRPr lang="es-CO"/>
          </a:p>
        </p:txBody>
      </p:sp>
      <p:sp>
        <p:nvSpPr>
          <p:cNvPr id="4" name="Marcador de pie de página 3">
            <a:extLst>
              <a:ext uri="{FF2B5EF4-FFF2-40B4-BE49-F238E27FC236}">
                <a16:creationId xmlns:a16="http://schemas.microsoft.com/office/drawing/2014/main" id="{BBE93B9C-C97D-1543-9D19-65CD6C582DC4}"/>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193BE833-E0A3-1040-993C-D138E4411DFB}"/>
              </a:ext>
            </a:extLst>
          </p:cNvPr>
          <p:cNvSpPr>
            <a:spLocks noGrp="1"/>
          </p:cNvSpPr>
          <p:nvPr>
            <p:ph type="sldNum" sz="quarter" idx="12"/>
          </p:nvPr>
        </p:nvSpPr>
        <p:spPr/>
        <p:txBody>
          <a:bodyPr/>
          <a:lstStyle/>
          <a:p>
            <a:fld id="{2D9AB72E-37D0-3449-8226-6DDCD545CD9B}" type="slidenum">
              <a:rPr lang="es-CO" smtClean="0"/>
              <a:t>‹Nº›</a:t>
            </a:fld>
            <a:endParaRPr lang="es-CO"/>
          </a:p>
        </p:txBody>
      </p:sp>
    </p:spTree>
    <p:extLst>
      <p:ext uri="{BB962C8B-B14F-4D97-AF65-F5344CB8AC3E}">
        <p14:creationId xmlns:p14="http://schemas.microsoft.com/office/powerpoint/2010/main" val="221082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69EAF37-878A-FC45-8759-3CFCE9F486FF}"/>
              </a:ext>
            </a:extLst>
          </p:cNvPr>
          <p:cNvSpPr>
            <a:spLocks noGrp="1"/>
          </p:cNvSpPr>
          <p:nvPr>
            <p:ph type="dt" sz="half" idx="10"/>
          </p:nvPr>
        </p:nvSpPr>
        <p:spPr/>
        <p:txBody>
          <a:bodyPr/>
          <a:lstStyle/>
          <a:p>
            <a:fld id="{CA8E00BB-61F1-C444-8B57-998F43631913}" type="datetime1">
              <a:rPr lang="es-CO" smtClean="0"/>
              <a:t>3/02/20</a:t>
            </a:fld>
            <a:endParaRPr lang="es-CO"/>
          </a:p>
        </p:txBody>
      </p:sp>
      <p:sp>
        <p:nvSpPr>
          <p:cNvPr id="3" name="Marcador de pie de página 2">
            <a:extLst>
              <a:ext uri="{FF2B5EF4-FFF2-40B4-BE49-F238E27FC236}">
                <a16:creationId xmlns:a16="http://schemas.microsoft.com/office/drawing/2014/main" id="{1BD77835-AB3A-7F42-B93D-24722D9DE90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ADCF320E-6E95-0C44-888F-9331702ECC7B}"/>
              </a:ext>
            </a:extLst>
          </p:cNvPr>
          <p:cNvSpPr>
            <a:spLocks noGrp="1"/>
          </p:cNvSpPr>
          <p:nvPr>
            <p:ph type="sldNum" sz="quarter" idx="12"/>
          </p:nvPr>
        </p:nvSpPr>
        <p:spPr/>
        <p:txBody>
          <a:bodyPr/>
          <a:lstStyle/>
          <a:p>
            <a:fld id="{2D9AB72E-37D0-3449-8226-6DDCD545CD9B}" type="slidenum">
              <a:rPr lang="es-CO" smtClean="0"/>
              <a:t>‹Nº›</a:t>
            </a:fld>
            <a:endParaRPr lang="es-CO"/>
          </a:p>
        </p:txBody>
      </p:sp>
    </p:spTree>
    <p:extLst>
      <p:ext uri="{BB962C8B-B14F-4D97-AF65-F5344CB8AC3E}">
        <p14:creationId xmlns:p14="http://schemas.microsoft.com/office/powerpoint/2010/main" val="366466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2C6DE1-54BC-2A48-8A8E-F8063FC2CF8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8C082F2-07FA-9541-A262-F9EA85020B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102C68C0-C2BA-5B4D-A066-2141234435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9907964-A7B5-1B4F-BF36-2F7D156CC3B2}"/>
              </a:ext>
            </a:extLst>
          </p:cNvPr>
          <p:cNvSpPr>
            <a:spLocks noGrp="1"/>
          </p:cNvSpPr>
          <p:nvPr>
            <p:ph type="dt" sz="half" idx="10"/>
          </p:nvPr>
        </p:nvSpPr>
        <p:spPr/>
        <p:txBody>
          <a:bodyPr/>
          <a:lstStyle/>
          <a:p>
            <a:fld id="{BEBF273A-E8F2-864D-92D7-2458DC6E6CD1}" type="datetime1">
              <a:rPr lang="es-CO" smtClean="0"/>
              <a:t>3/02/20</a:t>
            </a:fld>
            <a:endParaRPr lang="es-CO"/>
          </a:p>
        </p:txBody>
      </p:sp>
      <p:sp>
        <p:nvSpPr>
          <p:cNvPr id="6" name="Marcador de pie de página 5">
            <a:extLst>
              <a:ext uri="{FF2B5EF4-FFF2-40B4-BE49-F238E27FC236}">
                <a16:creationId xmlns:a16="http://schemas.microsoft.com/office/drawing/2014/main" id="{64F07BE7-F22B-0A49-9206-1333AB59D65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AFBB8E0-54F9-7540-92AC-142DAC1A23FA}"/>
              </a:ext>
            </a:extLst>
          </p:cNvPr>
          <p:cNvSpPr>
            <a:spLocks noGrp="1"/>
          </p:cNvSpPr>
          <p:nvPr>
            <p:ph type="sldNum" sz="quarter" idx="12"/>
          </p:nvPr>
        </p:nvSpPr>
        <p:spPr/>
        <p:txBody>
          <a:bodyPr/>
          <a:lstStyle/>
          <a:p>
            <a:fld id="{2D9AB72E-37D0-3449-8226-6DDCD545CD9B}" type="slidenum">
              <a:rPr lang="es-CO" smtClean="0"/>
              <a:t>‹Nº›</a:t>
            </a:fld>
            <a:endParaRPr lang="es-CO"/>
          </a:p>
        </p:txBody>
      </p:sp>
    </p:spTree>
    <p:extLst>
      <p:ext uri="{BB962C8B-B14F-4D97-AF65-F5344CB8AC3E}">
        <p14:creationId xmlns:p14="http://schemas.microsoft.com/office/powerpoint/2010/main" val="2088136949"/>
      </p:ext>
    </p:extLst>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1790C5-19E3-5346-ACFF-7A60D060661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594531B7-86E0-9345-9707-5E15E20280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E7F6D824-BF30-6149-85D9-12D67D076D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50DCBFD-6870-7A49-88C4-6CAE5C476467}"/>
              </a:ext>
            </a:extLst>
          </p:cNvPr>
          <p:cNvSpPr>
            <a:spLocks noGrp="1"/>
          </p:cNvSpPr>
          <p:nvPr>
            <p:ph type="dt" sz="half" idx="10"/>
          </p:nvPr>
        </p:nvSpPr>
        <p:spPr/>
        <p:txBody>
          <a:bodyPr/>
          <a:lstStyle/>
          <a:p>
            <a:fld id="{FCEF8D66-2E71-094C-B57F-AA823CBE8037}" type="datetime1">
              <a:rPr lang="es-CO" smtClean="0"/>
              <a:t>3/02/20</a:t>
            </a:fld>
            <a:endParaRPr lang="es-CO"/>
          </a:p>
        </p:txBody>
      </p:sp>
      <p:sp>
        <p:nvSpPr>
          <p:cNvPr id="6" name="Marcador de pie de página 5">
            <a:extLst>
              <a:ext uri="{FF2B5EF4-FFF2-40B4-BE49-F238E27FC236}">
                <a16:creationId xmlns:a16="http://schemas.microsoft.com/office/drawing/2014/main" id="{E8090155-F596-1040-9A2D-C3645A66F469}"/>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1E78CF5B-41C3-DD4A-94C9-94E82CA1B726}"/>
              </a:ext>
            </a:extLst>
          </p:cNvPr>
          <p:cNvSpPr>
            <a:spLocks noGrp="1"/>
          </p:cNvSpPr>
          <p:nvPr>
            <p:ph type="sldNum" sz="quarter" idx="12"/>
          </p:nvPr>
        </p:nvSpPr>
        <p:spPr/>
        <p:txBody>
          <a:bodyPr/>
          <a:lstStyle/>
          <a:p>
            <a:fld id="{2D9AB72E-37D0-3449-8226-6DDCD545CD9B}" type="slidenum">
              <a:rPr lang="es-CO" smtClean="0"/>
              <a:t>‹Nº›</a:t>
            </a:fld>
            <a:endParaRPr lang="es-CO"/>
          </a:p>
        </p:txBody>
      </p:sp>
    </p:spTree>
    <p:extLst>
      <p:ext uri="{BB962C8B-B14F-4D97-AF65-F5344CB8AC3E}">
        <p14:creationId xmlns:p14="http://schemas.microsoft.com/office/powerpoint/2010/main" val="3943766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DDA30E1-EED3-3D44-AED8-30525402E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692EFDD-61F1-1846-AAFA-68427A41B1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5015765-DC95-E048-82D2-7DC0296167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BF273A-E8F2-864D-92D7-2458DC6E6CD1}" type="datetime1">
              <a:rPr lang="es-CO" smtClean="0"/>
              <a:t>3/02/20</a:t>
            </a:fld>
            <a:endParaRPr lang="es-CO"/>
          </a:p>
        </p:txBody>
      </p:sp>
      <p:sp>
        <p:nvSpPr>
          <p:cNvPr id="5" name="Marcador de pie de página 4">
            <a:extLst>
              <a:ext uri="{FF2B5EF4-FFF2-40B4-BE49-F238E27FC236}">
                <a16:creationId xmlns:a16="http://schemas.microsoft.com/office/drawing/2014/main" id="{2742D186-CFFB-FF45-9D73-FB448205BB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91303546-78CB-8B43-927C-135CA23018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9AB72E-37D0-3449-8226-6DDCD545CD9B}" type="slidenum">
              <a:rPr lang="es-CO" smtClean="0"/>
              <a:t>‹Nº›</a:t>
            </a:fld>
            <a:endParaRPr lang="es-CO"/>
          </a:p>
        </p:txBody>
      </p:sp>
    </p:spTree>
    <p:extLst>
      <p:ext uri="{BB962C8B-B14F-4D97-AF65-F5344CB8AC3E}">
        <p14:creationId xmlns:p14="http://schemas.microsoft.com/office/powerpoint/2010/main" val="1951710877"/>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0">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2">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ítulo 1">
            <a:extLst>
              <a:ext uri="{FF2B5EF4-FFF2-40B4-BE49-F238E27FC236}">
                <a16:creationId xmlns:a16="http://schemas.microsoft.com/office/drawing/2014/main" id="{0CCBD5C4-687C-FF4B-B445-DA8B09658BF0}"/>
              </a:ext>
            </a:extLst>
          </p:cNvPr>
          <p:cNvSpPr>
            <a:spLocks noGrp="1"/>
          </p:cNvSpPr>
          <p:nvPr>
            <p:ph type="ctrTitle"/>
          </p:nvPr>
        </p:nvSpPr>
        <p:spPr>
          <a:xfrm>
            <a:off x="804484" y="1191796"/>
            <a:ext cx="10021446" cy="2976344"/>
          </a:xfrm>
        </p:spPr>
        <p:txBody>
          <a:bodyPr anchor="ctr">
            <a:normAutofit/>
          </a:bodyPr>
          <a:lstStyle/>
          <a:p>
            <a:pPr algn="l"/>
            <a:r>
              <a:rPr lang="es-CO" sz="6600">
                <a:solidFill>
                  <a:srgbClr val="FFFFFF"/>
                </a:solidFill>
              </a:rPr>
              <a:t>Processes, signals &amp; IPC</a:t>
            </a:r>
          </a:p>
        </p:txBody>
      </p:sp>
      <p:sp>
        <p:nvSpPr>
          <p:cNvPr id="3" name="Subtítulo 2">
            <a:extLst>
              <a:ext uri="{FF2B5EF4-FFF2-40B4-BE49-F238E27FC236}">
                <a16:creationId xmlns:a16="http://schemas.microsoft.com/office/drawing/2014/main" id="{15E3315C-0D62-6F46-9267-C2CF1F10046C}"/>
              </a:ext>
            </a:extLst>
          </p:cNvPr>
          <p:cNvSpPr>
            <a:spLocks noGrp="1"/>
          </p:cNvSpPr>
          <p:nvPr>
            <p:ph type="subTitle" idx="1"/>
          </p:nvPr>
        </p:nvSpPr>
        <p:spPr>
          <a:xfrm>
            <a:off x="804788" y="5318990"/>
            <a:ext cx="9416898" cy="723670"/>
          </a:xfrm>
        </p:spPr>
        <p:txBody>
          <a:bodyPr anchor="ctr">
            <a:normAutofit/>
          </a:bodyPr>
          <a:lstStyle/>
          <a:p>
            <a:pPr algn="l"/>
            <a:r>
              <a:rPr lang="es-CO" sz="1700">
                <a:solidFill>
                  <a:srgbClr val="000000"/>
                </a:solidFill>
              </a:rPr>
              <a:t>Lab # 2 SO UPRM</a:t>
            </a:r>
          </a:p>
          <a:p>
            <a:pPr algn="l"/>
            <a:r>
              <a:rPr lang="es-CO" sz="1700">
                <a:solidFill>
                  <a:srgbClr val="000000"/>
                </a:solidFill>
              </a:rPr>
              <a:t>David Tatis</a:t>
            </a:r>
          </a:p>
        </p:txBody>
      </p:sp>
      <p:sp>
        <p:nvSpPr>
          <p:cNvPr id="6" name="Marcador de fecha 5">
            <a:extLst>
              <a:ext uri="{FF2B5EF4-FFF2-40B4-BE49-F238E27FC236}">
                <a16:creationId xmlns:a16="http://schemas.microsoft.com/office/drawing/2014/main" id="{1A34EB3E-9969-2A47-9FAE-7ACD79E5FA06}"/>
              </a:ext>
            </a:extLst>
          </p:cNvPr>
          <p:cNvSpPr>
            <a:spLocks noGrp="1"/>
          </p:cNvSpPr>
          <p:nvPr>
            <p:ph type="dt" sz="half" idx="10"/>
          </p:nvPr>
        </p:nvSpPr>
        <p:spPr>
          <a:xfrm>
            <a:off x="7554138" y="6223702"/>
            <a:ext cx="3108065" cy="314067"/>
          </a:xfrm>
        </p:spPr>
        <p:txBody>
          <a:bodyPr>
            <a:normAutofit/>
          </a:bodyPr>
          <a:lstStyle/>
          <a:p>
            <a:pPr algn="r">
              <a:spcAft>
                <a:spcPts val="600"/>
              </a:spcAft>
            </a:pPr>
            <a:fld id="{57D188F5-1109-F04F-B46A-2712E3C3185C}" type="datetime1">
              <a:rPr lang="es-CO" sz="1000">
                <a:solidFill>
                  <a:srgbClr val="898989"/>
                </a:solidFill>
              </a:rPr>
              <a:pPr algn="r">
                <a:spcAft>
                  <a:spcPts val="600"/>
                </a:spcAft>
              </a:pPr>
              <a:t>3/02/20</a:t>
            </a:fld>
            <a:endParaRPr lang="es-CO" sz="1000">
              <a:solidFill>
                <a:srgbClr val="898989"/>
              </a:solidFill>
            </a:endParaRPr>
          </a:p>
        </p:txBody>
      </p:sp>
    </p:spTree>
    <p:extLst>
      <p:ext uri="{BB962C8B-B14F-4D97-AF65-F5344CB8AC3E}">
        <p14:creationId xmlns:p14="http://schemas.microsoft.com/office/powerpoint/2010/main" val="2505937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C00B27-E375-2748-B19B-6CEF0572FD74}"/>
              </a:ext>
            </a:extLst>
          </p:cNvPr>
          <p:cNvSpPr>
            <a:spLocks noGrp="1"/>
          </p:cNvSpPr>
          <p:nvPr>
            <p:ph type="title"/>
          </p:nvPr>
        </p:nvSpPr>
        <p:spPr/>
        <p:txBody>
          <a:bodyPr/>
          <a:lstStyle/>
          <a:p>
            <a:r>
              <a:rPr lang="es-CO" dirty="0"/>
              <a:t>Signals in Linux</a:t>
            </a:r>
          </a:p>
        </p:txBody>
      </p:sp>
      <p:sp>
        <p:nvSpPr>
          <p:cNvPr id="3" name="Marcador de contenido 2">
            <a:extLst>
              <a:ext uri="{FF2B5EF4-FFF2-40B4-BE49-F238E27FC236}">
                <a16:creationId xmlns:a16="http://schemas.microsoft.com/office/drawing/2014/main" id="{CD9458F0-62EA-6D4A-AE4F-B97ACA7AED5B}"/>
              </a:ext>
            </a:extLst>
          </p:cNvPr>
          <p:cNvSpPr>
            <a:spLocks noGrp="1"/>
          </p:cNvSpPr>
          <p:nvPr>
            <p:ph idx="1"/>
          </p:nvPr>
        </p:nvSpPr>
        <p:spPr>
          <a:xfrm>
            <a:off x="838200" y="1825625"/>
            <a:ext cx="4285343" cy="4351338"/>
          </a:xfrm>
        </p:spPr>
        <p:txBody>
          <a:bodyPr/>
          <a:lstStyle/>
          <a:p>
            <a:r>
              <a:rPr lang="es-CO" dirty="0"/>
              <a:t>A signal is an event generated by the systems in response to some condition, upon receipt of which a process may in turn take some action.</a:t>
            </a:r>
          </a:p>
        </p:txBody>
      </p:sp>
      <p:sp>
        <p:nvSpPr>
          <p:cNvPr id="4" name="Marcador de fecha 3">
            <a:extLst>
              <a:ext uri="{FF2B5EF4-FFF2-40B4-BE49-F238E27FC236}">
                <a16:creationId xmlns:a16="http://schemas.microsoft.com/office/drawing/2014/main" id="{382397B7-EA23-424D-ACC4-3C98CE2D9633}"/>
              </a:ext>
            </a:extLst>
          </p:cNvPr>
          <p:cNvSpPr>
            <a:spLocks noGrp="1"/>
          </p:cNvSpPr>
          <p:nvPr>
            <p:ph type="dt" sz="half" idx="10"/>
          </p:nvPr>
        </p:nvSpPr>
        <p:spPr/>
        <p:txBody>
          <a:bodyPr/>
          <a:lstStyle/>
          <a:p>
            <a:fld id="{3D2011B2-2355-F644-95A1-5B48CE4C20FD}" type="datetime1">
              <a:rPr lang="es-CO" smtClean="0"/>
              <a:t>3/02/20</a:t>
            </a:fld>
            <a:endParaRPr lang="es-CO"/>
          </a:p>
        </p:txBody>
      </p:sp>
      <p:pic>
        <p:nvPicPr>
          <p:cNvPr id="5" name="Imagen 4">
            <a:extLst>
              <a:ext uri="{FF2B5EF4-FFF2-40B4-BE49-F238E27FC236}">
                <a16:creationId xmlns:a16="http://schemas.microsoft.com/office/drawing/2014/main" id="{EBBB6552-8402-864B-9996-291D8075CD7F}"/>
              </a:ext>
            </a:extLst>
          </p:cNvPr>
          <p:cNvPicPr>
            <a:picLocks noChangeAspect="1"/>
          </p:cNvPicPr>
          <p:nvPr/>
        </p:nvPicPr>
        <p:blipFill>
          <a:blip r:embed="rId2"/>
          <a:stretch>
            <a:fillRect/>
          </a:stretch>
        </p:blipFill>
        <p:spPr>
          <a:xfrm>
            <a:off x="4851400" y="1592263"/>
            <a:ext cx="6502400" cy="4584700"/>
          </a:xfrm>
          <a:prstGeom prst="rect">
            <a:avLst/>
          </a:prstGeom>
        </p:spPr>
      </p:pic>
    </p:spTree>
    <p:extLst>
      <p:ext uri="{BB962C8B-B14F-4D97-AF65-F5344CB8AC3E}">
        <p14:creationId xmlns:p14="http://schemas.microsoft.com/office/powerpoint/2010/main" val="566413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883A86-8CC7-7641-8216-7B5BE2923A2D}"/>
              </a:ext>
            </a:extLst>
          </p:cNvPr>
          <p:cNvSpPr>
            <a:spLocks noGrp="1"/>
          </p:cNvSpPr>
          <p:nvPr>
            <p:ph type="title"/>
          </p:nvPr>
        </p:nvSpPr>
        <p:spPr>
          <a:xfrm>
            <a:off x="838200" y="365125"/>
            <a:ext cx="6302829" cy="1325563"/>
          </a:xfrm>
        </p:spPr>
        <p:txBody>
          <a:bodyPr>
            <a:normAutofit/>
          </a:bodyPr>
          <a:lstStyle/>
          <a:p>
            <a:r>
              <a:rPr lang="es-CO" dirty="0"/>
              <a:t>Interprocess communication (IPC)</a:t>
            </a:r>
          </a:p>
        </p:txBody>
      </p:sp>
      <p:sp>
        <p:nvSpPr>
          <p:cNvPr id="3" name="Marcador de contenido 2">
            <a:extLst>
              <a:ext uri="{FF2B5EF4-FFF2-40B4-BE49-F238E27FC236}">
                <a16:creationId xmlns:a16="http://schemas.microsoft.com/office/drawing/2014/main" id="{662C9D5C-2075-9E42-9ECF-0DD94759D2ED}"/>
              </a:ext>
            </a:extLst>
          </p:cNvPr>
          <p:cNvSpPr>
            <a:spLocks noGrp="1"/>
          </p:cNvSpPr>
          <p:nvPr>
            <p:ph idx="1"/>
          </p:nvPr>
        </p:nvSpPr>
        <p:spPr>
          <a:xfrm>
            <a:off x="838200" y="1825625"/>
            <a:ext cx="5388429" cy="4351338"/>
          </a:xfrm>
        </p:spPr>
        <p:txBody>
          <a:bodyPr/>
          <a:lstStyle/>
          <a:p>
            <a:r>
              <a:rPr lang="es-CO" dirty="0"/>
              <a:t>Most interprocess communication uses the </a:t>
            </a:r>
            <a:r>
              <a:rPr lang="es-CO" i="1" dirty="0"/>
              <a:t>client server model</a:t>
            </a:r>
            <a:r>
              <a:rPr lang="es-CO" dirty="0"/>
              <a:t>. These terms refer to the two processes which will be communicating with each other.</a:t>
            </a:r>
          </a:p>
        </p:txBody>
      </p:sp>
      <p:sp>
        <p:nvSpPr>
          <p:cNvPr id="4" name="Marcador de fecha 3">
            <a:extLst>
              <a:ext uri="{FF2B5EF4-FFF2-40B4-BE49-F238E27FC236}">
                <a16:creationId xmlns:a16="http://schemas.microsoft.com/office/drawing/2014/main" id="{9A85E9CF-A53B-3A46-ACFB-CCB830580328}"/>
              </a:ext>
            </a:extLst>
          </p:cNvPr>
          <p:cNvSpPr>
            <a:spLocks noGrp="1"/>
          </p:cNvSpPr>
          <p:nvPr>
            <p:ph type="dt" sz="half" idx="10"/>
          </p:nvPr>
        </p:nvSpPr>
        <p:spPr/>
        <p:txBody>
          <a:bodyPr/>
          <a:lstStyle/>
          <a:p>
            <a:fld id="{3D2011B2-2355-F644-95A1-5B48CE4C20FD}" type="datetime1">
              <a:rPr lang="es-CO" smtClean="0"/>
              <a:t>3/02/20</a:t>
            </a:fld>
            <a:endParaRPr lang="es-CO"/>
          </a:p>
        </p:txBody>
      </p:sp>
      <p:pic>
        <p:nvPicPr>
          <p:cNvPr id="5" name="Imagen 4">
            <a:extLst>
              <a:ext uri="{FF2B5EF4-FFF2-40B4-BE49-F238E27FC236}">
                <a16:creationId xmlns:a16="http://schemas.microsoft.com/office/drawing/2014/main" id="{FF2946A0-30CA-D54A-AAFF-F59021E45FA9}"/>
              </a:ext>
            </a:extLst>
          </p:cNvPr>
          <p:cNvPicPr>
            <a:picLocks noChangeAspect="1"/>
          </p:cNvPicPr>
          <p:nvPr/>
        </p:nvPicPr>
        <p:blipFill>
          <a:blip r:embed="rId2"/>
          <a:stretch>
            <a:fillRect/>
          </a:stretch>
        </p:blipFill>
        <p:spPr>
          <a:xfrm>
            <a:off x="6643915" y="219075"/>
            <a:ext cx="4165600" cy="6502400"/>
          </a:xfrm>
          <a:prstGeom prst="rect">
            <a:avLst/>
          </a:prstGeom>
        </p:spPr>
      </p:pic>
      <p:sp>
        <p:nvSpPr>
          <p:cNvPr id="6" name="CuadroTexto 5">
            <a:extLst>
              <a:ext uri="{FF2B5EF4-FFF2-40B4-BE49-F238E27FC236}">
                <a16:creationId xmlns:a16="http://schemas.microsoft.com/office/drawing/2014/main" id="{FB38829C-8916-CC41-BFA2-425F2BC853B5}"/>
              </a:ext>
            </a:extLst>
          </p:cNvPr>
          <p:cNvSpPr txBox="1"/>
          <p:nvPr/>
        </p:nvSpPr>
        <p:spPr>
          <a:xfrm>
            <a:off x="2507344" y="4804228"/>
            <a:ext cx="4165600" cy="369332"/>
          </a:xfrm>
          <a:prstGeom prst="rect">
            <a:avLst/>
          </a:prstGeom>
          <a:noFill/>
        </p:spPr>
        <p:txBody>
          <a:bodyPr wrap="square" rtlCol="0">
            <a:spAutoFit/>
          </a:bodyPr>
          <a:lstStyle/>
          <a:p>
            <a:r>
              <a:rPr lang="es-CO" dirty="0"/>
              <a:t>sockets for interprocess communication:</a:t>
            </a:r>
          </a:p>
        </p:txBody>
      </p:sp>
    </p:spTree>
    <p:extLst>
      <p:ext uri="{BB962C8B-B14F-4D97-AF65-F5344CB8AC3E}">
        <p14:creationId xmlns:p14="http://schemas.microsoft.com/office/powerpoint/2010/main" val="1636597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EEBB35-5030-1B4E-B27C-45441F741B79}"/>
              </a:ext>
            </a:extLst>
          </p:cNvPr>
          <p:cNvSpPr>
            <a:spLocks noGrp="1"/>
          </p:cNvSpPr>
          <p:nvPr>
            <p:ph type="title"/>
          </p:nvPr>
        </p:nvSpPr>
        <p:spPr/>
        <p:txBody>
          <a:bodyPr/>
          <a:lstStyle/>
          <a:p>
            <a:r>
              <a:rPr lang="es-CO" dirty="0"/>
              <a:t>Process</a:t>
            </a:r>
          </a:p>
        </p:txBody>
      </p:sp>
      <p:sp>
        <p:nvSpPr>
          <p:cNvPr id="3" name="Marcador de contenido 2">
            <a:extLst>
              <a:ext uri="{FF2B5EF4-FFF2-40B4-BE49-F238E27FC236}">
                <a16:creationId xmlns:a16="http://schemas.microsoft.com/office/drawing/2014/main" id="{F1DC2371-2CDD-4645-AA62-E267DC77FAB9}"/>
              </a:ext>
            </a:extLst>
          </p:cNvPr>
          <p:cNvSpPr>
            <a:spLocks noGrp="1"/>
          </p:cNvSpPr>
          <p:nvPr>
            <p:ph idx="1"/>
          </p:nvPr>
        </p:nvSpPr>
        <p:spPr/>
        <p:txBody>
          <a:bodyPr/>
          <a:lstStyle/>
          <a:p>
            <a:r>
              <a:rPr lang="es-CO" dirty="0"/>
              <a:t>A process is a program (object code stored on some media) in the midst of execution. Processes are, however, more than just the executing program code.</a:t>
            </a:r>
          </a:p>
          <a:p>
            <a:r>
              <a:rPr lang="es-CO" dirty="0"/>
              <a:t>They also include a set of resources such as open files and pending signals, internal kernel data, processor state, a memory address space…..</a:t>
            </a:r>
          </a:p>
          <a:p>
            <a:r>
              <a:rPr lang="es-CO" dirty="0"/>
              <a:t>In effect, are the living result of running program code.</a:t>
            </a:r>
          </a:p>
          <a:p>
            <a:r>
              <a:rPr lang="es-CO" dirty="0"/>
              <a:t>The kernel needs to manage all these details efficiently and transparently.</a:t>
            </a:r>
          </a:p>
        </p:txBody>
      </p:sp>
      <p:sp>
        <p:nvSpPr>
          <p:cNvPr id="4" name="Marcador de fecha 3">
            <a:extLst>
              <a:ext uri="{FF2B5EF4-FFF2-40B4-BE49-F238E27FC236}">
                <a16:creationId xmlns:a16="http://schemas.microsoft.com/office/drawing/2014/main" id="{13E0D101-770A-C84A-AB09-022A5EEDE763}"/>
              </a:ext>
            </a:extLst>
          </p:cNvPr>
          <p:cNvSpPr>
            <a:spLocks noGrp="1"/>
          </p:cNvSpPr>
          <p:nvPr>
            <p:ph type="dt" sz="half" idx="10"/>
          </p:nvPr>
        </p:nvSpPr>
        <p:spPr/>
        <p:txBody>
          <a:bodyPr/>
          <a:lstStyle/>
          <a:p>
            <a:fld id="{3D2011B2-2355-F644-95A1-5B48CE4C20FD}" type="datetime1">
              <a:rPr lang="es-CO" smtClean="0"/>
              <a:t>3/02/20</a:t>
            </a:fld>
            <a:endParaRPr lang="es-CO"/>
          </a:p>
        </p:txBody>
      </p:sp>
    </p:spTree>
    <p:extLst>
      <p:ext uri="{BB962C8B-B14F-4D97-AF65-F5344CB8AC3E}">
        <p14:creationId xmlns:p14="http://schemas.microsoft.com/office/powerpoint/2010/main" val="1572992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F3FF9B-96A4-1541-BC24-3DEB8FD0F318}"/>
              </a:ext>
            </a:extLst>
          </p:cNvPr>
          <p:cNvSpPr>
            <a:spLocks noGrp="1"/>
          </p:cNvSpPr>
          <p:nvPr>
            <p:ph type="title"/>
          </p:nvPr>
        </p:nvSpPr>
        <p:spPr/>
        <p:txBody>
          <a:bodyPr/>
          <a:lstStyle/>
          <a:p>
            <a:r>
              <a:rPr lang="es-CO" dirty="0"/>
              <a:t>Threads</a:t>
            </a:r>
          </a:p>
        </p:txBody>
      </p:sp>
      <p:sp>
        <p:nvSpPr>
          <p:cNvPr id="3" name="Marcador de contenido 2">
            <a:extLst>
              <a:ext uri="{FF2B5EF4-FFF2-40B4-BE49-F238E27FC236}">
                <a16:creationId xmlns:a16="http://schemas.microsoft.com/office/drawing/2014/main" id="{C6AB2A7D-C8C7-3A41-ABEE-EE8337F6A6DC}"/>
              </a:ext>
            </a:extLst>
          </p:cNvPr>
          <p:cNvSpPr>
            <a:spLocks noGrp="1"/>
          </p:cNvSpPr>
          <p:nvPr>
            <p:ph idx="1"/>
          </p:nvPr>
        </p:nvSpPr>
        <p:spPr/>
        <p:txBody>
          <a:bodyPr/>
          <a:lstStyle/>
          <a:p>
            <a:r>
              <a:rPr lang="es-CO" dirty="0"/>
              <a:t>Threads of execution, often shortened to threads, are the objects of activity within the process. Each thread includes a unique program counter, process stack, and set of processor registers.</a:t>
            </a:r>
          </a:p>
          <a:p>
            <a:r>
              <a:rPr lang="es-CO" dirty="0"/>
              <a:t>The kernel schedules individual threads, not processes. In traditional Unix systems, each process consists of one thread. In modern systems, however, multithreaded programs—those that consist of more than one thread—are common.</a:t>
            </a:r>
          </a:p>
          <a:p>
            <a:r>
              <a:rPr lang="es-CO" dirty="0"/>
              <a:t>To Linux, a thread is just a special kind of process</a:t>
            </a:r>
          </a:p>
        </p:txBody>
      </p:sp>
      <p:sp>
        <p:nvSpPr>
          <p:cNvPr id="4" name="Marcador de fecha 3">
            <a:extLst>
              <a:ext uri="{FF2B5EF4-FFF2-40B4-BE49-F238E27FC236}">
                <a16:creationId xmlns:a16="http://schemas.microsoft.com/office/drawing/2014/main" id="{F7754AD6-C91E-BB4A-8BB2-22BA983F5363}"/>
              </a:ext>
            </a:extLst>
          </p:cNvPr>
          <p:cNvSpPr>
            <a:spLocks noGrp="1"/>
          </p:cNvSpPr>
          <p:nvPr>
            <p:ph type="dt" sz="half" idx="10"/>
          </p:nvPr>
        </p:nvSpPr>
        <p:spPr/>
        <p:txBody>
          <a:bodyPr/>
          <a:lstStyle/>
          <a:p>
            <a:fld id="{3D2011B2-2355-F644-95A1-5B48CE4C20FD}" type="datetime1">
              <a:rPr lang="es-CO" smtClean="0"/>
              <a:t>3/02/20</a:t>
            </a:fld>
            <a:endParaRPr lang="es-CO"/>
          </a:p>
        </p:txBody>
      </p:sp>
    </p:spTree>
    <p:extLst>
      <p:ext uri="{BB962C8B-B14F-4D97-AF65-F5344CB8AC3E}">
        <p14:creationId xmlns:p14="http://schemas.microsoft.com/office/powerpoint/2010/main" val="576901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EBB8EC-9D74-5A45-99F2-6FD24E5146EF}"/>
              </a:ext>
            </a:extLst>
          </p:cNvPr>
          <p:cNvSpPr>
            <a:spLocks noGrp="1"/>
          </p:cNvSpPr>
          <p:nvPr>
            <p:ph type="title"/>
          </p:nvPr>
        </p:nvSpPr>
        <p:spPr>
          <a:xfrm>
            <a:off x="587829" y="419555"/>
            <a:ext cx="10515600" cy="1325563"/>
          </a:xfrm>
        </p:spPr>
        <p:txBody>
          <a:bodyPr>
            <a:normAutofit/>
          </a:bodyPr>
          <a:lstStyle/>
          <a:p>
            <a:r>
              <a:rPr lang="es-CO" sz="3600" dirty="0"/>
              <a:t>A program itself is not a process; a process is an active program and related resources. </a:t>
            </a:r>
          </a:p>
        </p:txBody>
      </p:sp>
      <p:sp>
        <p:nvSpPr>
          <p:cNvPr id="4" name="Marcador de fecha 3">
            <a:extLst>
              <a:ext uri="{FF2B5EF4-FFF2-40B4-BE49-F238E27FC236}">
                <a16:creationId xmlns:a16="http://schemas.microsoft.com/office/drawing/2014/main" id="{942FB59E-32B6-2843-82C3-D43A6EABA994}"/>
              </a:ext>
            </a:extLst>
          </p:cNvPr>
          <p:cNvSpPr>
            <a:spLocks noGrp="1"/>
          </p:cNvSpPr>
          <p:nvPr>
            <p:ph type="dt" sz="half" idx="10"/>
          </p:nvPr>
        </p:nvSpPr>
        <p:spPr/>
        <p:txBody>
          <a:bodyPr/>
          <a:lstStyle/>
          <a:p>
            <a:fld id="{3D2011B2-2355-F644-95A1-5B48CE4C20FD}" type="datetime1">
              <a:rPr lang="es-CO" smtClean="0"/>
              <a:t>3/02/20</a:t>
            </a:fld>
            <a:endParaRPr lang="es-CO"/>
          </a:p>
        </p:txBody>
      </p:sp>
      <p:pic>
        <p:nvPicPr>
          <p:cNvPr id="5" name="Imagen 4">
            <a:extLst>
              <a:ext uri="{FF2B5EF4-FFF2-40B4-BE49-F238E27FC236}">
                <a16:creationId xmlns:a16="http://schemas.microsoft.com/office/drawing/2014/main" id="{E10C1A07-9AF3-D44F-B74F-B5CDCF8ED86C}"/>
              </a:ext>
            </a:extLst>
          </p:cNvPr>
          <p:cNvPicPr>
            <a:picLocks noChangeAspect="1"/>
          </p:cNvPicPr>
          <p:nvPr/>
        </p:nvPicPr>
        <p:blipFill>
          <a:blip r:embed="rId2"/>
          <a:stretch>
            <a:fillRect/>
          </a:stretch>
        </p:blipFill>
        <p:spPr>
          <a:xfrm>
            <a:off x="1712822" y="1718556"/>
            <a:ext cx="8505098" cy="5139444"/>
          </a:xfrm>
          <a:prstGeom prst="rect">
            <a:avLst/>
          </a:prstGeom>
        </p:spPr>
      </p:pic>
    </p:spTree>
    <p:extLst>
      <p:ext uri="{BB962C8B-B14F-4D97-AF65-F5344CB8AC3E}">
        <p14:creationId xmlns:p14="http://schemas.microsoft.com/office/powerpoint/2010/main" val="1876186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BAEA1-F4C7-1545-A725-4BABA06C2D58}"/>
              </a:ext>
            </a:extLst>
          </p:cNvPr>
          <p:cNvSpPr>
            <a:spLocks noGrp="1"/>
          </p:cNvSpPr>
          <p:nvPr>
            <p:ph type="title"/>
          </p:nvPr>
        </p:nvSpPr>
        <p:spPr/>
        <p:txBody>
          <a:bodyPr>
            <a:normAutofit/>
          </a:bodyPr>
          <a:lstStyle/>
          <a:p>
            <a:r>
              <a:rPr lang="es-CO" sz="3600" dirty="0"/>
              <a:t>A process begins its life when, not surprisingly, it is created</a:t>
            </a:r>
          </a:p>
        </p:txBody>
      </p:sp>
      <p:sp>
        <p:nvSpPr>
          <p:cNvPr id="3" name="Marcador de contenido 2">
            <a:extLst>
              <a:ext uri="{FF2B5EF4-FFF2-40B4-BE49-F238E27FC236}">
                <a16:creationId xmlns:a16="http://schemas.microsoft.com/office/drawing/2014/main" id="{F8E81061-FF8A-DF47-8185-EF1D984EFB90}"/>
              </a:ext>
            </a:extLst>
          </p:cNvPr>
          <p:cNvSpPr>
            <a:spLocks noGrp="1"/>
          </p:cNvSpPr>
          <p:nvPr>
            <p:ph idx="1"/>
          </p:nvPr>
        </p:nvSpPr>
        <p:spPr/>
        <p:txBody>
          <a:bodyPr/>
          <a:lstStyle/>
          <a:p>
            <a:r>
              <a:rPr lang="es-CO" dirty="0"/>
              <a:t>In Linux, this occurs by means of the </a:t>
            </a:r>
            <a:r>
              <a:rPr lang="es-CO" b="1" dirty="0"/>
              <a:t>fork</a:t>
            </a:r>
            <a:r>
              <a:rPr lang="es-CO" dirty="0"/>
              <a:t>() system call, which creates a new process by duplicating an existing one.</a:t>
            </a:r>
          </a:p>
          <a:p>
            <a:r>
              <a:rPr lang="es-CO" dirty="0"/>
              <a:t>The process that calls fork() is the parent, whereas the new process is the child.</a:t>
            </a:r>
          </a:p>
          <a:p>
            <a:r>
              <a:rPr lang="es-CO" dirty="0"/>
              <a:t>The parent resumes execution and the child starts execution at the same place: where the call to fork() returns.</a:t>
            </a:r>
          </a:p>
          <a:p>
            <a:r>
              <a:rPr lang="es-CO" dirty="0"/>
              <a:t>The fork() system call returns from the kernel twice: once in the parent process and again in the newborn child.</a:t>
            </a:r>
          </a:p>
        </p:txBody>
      </p:sp>
      <p:sp>
        <p:nvSpPr>
          <p:cNvPr id="4" name="Marcador de fecha 3">
            <a:extLst>
              <a:ext uri="{FF2B5EF4-FFF2-40B4-BE49-F238E27FC236}">
                <a16:creationId xmlns:a16="http://schemas.microsoft.com/office/drawing/2014/main" id="{A1A1AC34-F37E-9F47-B4A1-8B524F968438}"/>
              </a:ext>
            </a:extLst>
          </p:cNvPr>
          <p:cNvSpPr>
            <a:spLocks noGrp="1"/>
          </p:cNvSpPr>
          <p:nvPr>
            <p:ph type="dt" sz="half" idx="10"/>
          </p:nvPr>
        </p:nvSpPr>
        <p:spPr/>
        <p:txBody>
          <a:bodyPr/>
          <a:lstStyle/>
          <a:p>
            <a:fld id="{3D2011B2-2355-F644-95A1-5B48CE4C20FD}" type="datetime1">
              <a:rPr lang="es-CO" smtClean="0"/>
              <a:t>3/02/20</a:t>
            </a:fld>
            <a:endParaRPr lang="es-CO"/>
          </a:p>
        </p:txBody>
      </p:sp>
    </p:spTree>
    <p:extLst>
      <p:ext uri="{BB962C8B-B14F-4D97-AF65-F5344CB8AC3E}">
        <p14:creationId xmlns:p14="http://schemas.microsoft.com/office/powerpoint/2010/main" val="2028012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C1C8EA-8125-9949-9022-B39B16376232}"/>
              </a:ext>
            </a:extLst>
          </p:cNvPr>
          <p:cNvSpPr>
            <a:spLocks noGrp="1"/>
          </p:cNvSpPr>
          <p:nvPr>
            <p:ph type="title"/>
          </p:nvPr>
        </p:nvSpPr>
        <p:spPr/>
        <p:txBody>
          <a:bodyPr/>
          <a:lstStyle/>
          <a:p>
            <a:r>
              <a:rPr lang="es-CO" dirty="0"/>
              <a:t>Process creation and identification </a:t>
            </a:r>
          </a:p>
        </p:txBody>
      </p:sp>
      <p:sp>
        <p:nvSpPr>
          <p:cNvPr id="3" name="Marcador de contenido 2">
            <a:extLst>
              <a:ext uri="{FF2B5EF4-FFF2-40B4-BE49-F238E27FC236}">
                <a16:creationId xmlns:a16="http://schemas.microsoft.com/office/drawing/2014/main" id="{A6D122D5-AF6D-C045-BCDD-FBC67319A5C5}"/>
              </a:ext>
            </a:extLst>
          </p:cNvPr>
          <p:cNvSpPr>
            <a:spLocks noGrp="1"/>
          </p:cNvSpPr>
          <p:nvPr>
            <p:ph idx="1"/>
          </p:nvPr>
        </p:nvSpPr>
        <p:spPr/>
        <p:txBody>
          <a:bodyPr/>
          <a:lstStyle/>
          <a:p>
            <a:r>
              <a:rPr lang="es-CO" dirty="0"/>
              <a:t>The system identifies processes by a unique </a:t>
            </a:r>
            <a:r>
              <a:rPr lang="es-CO" i="1" dirty="0"/>
              <a:t>process identification</a:t>
            </a:r>
            <a:r>
              <a:rPr lang="es-CO" dirty="0"/>
              <a:t> value or </a:t>
            </a:r>
            <a:r>
              <a:rPr lang="es-CO" b="1" dirty="0"/>
              <a:t>PID</a:t>
            </a:r>
            <a:r>
              <a:rPr lang="es-CO" dirty="0"/>
              <a:t>.The PID is a numerical value represented by the type pid_t, which is typically an int</a:t>
            </a:r>
          </a:p>
          <a:p>
            <a:r>
              <a:rPr lang="es-CO" dirty="0"/>
              <a:t>First, </a:t>
            </a:r>
            <a:r>
              <a:rPr lang="es-CO" b="1" dirty="0"/>
              <a:t>fork()</a:t>
            </a:r>
            <a:r>
              <a:rPr lang="es-CO" dirty="0"/>
              <a:t>, creates a child process that is a copy of the current task. It differs from the parent only in its PID (which is unique), its </a:t>
            </a:r>
            <a:r>
              <a:rPr lang="es-CO" b="1" dirty="0"/>
              <a:t>PPID</a:t>
            </a:r>
            <a:r>
              <a:rPr lang="es-CO" dirty="0"/>
              <a:t>, and certain resources.</a:t>
            </a:r>
          </a:p>
          <a:p>
            <a:r>
              <a:rPr lang="es-CO" dirty="0"/>
              <a:t> Second, </a:t>
            </a:r>
            <a:r>
              <a:rPr lang="es-CO" b="1" dirty="0"/>
              <a:t>exec</a:t>
            </a:r>
            <a:r>
              <a:rPr lang="es-CO" dirty="0"/>
              <a:t>(), loads a new executable into the address space and begins executing it</a:t>
            </a:r>
          </a:p>
        </p:txBody>
      </p:sp>
      <p:sp>
        <p:nvSpPr>
          <p:cNvPr id="4" name="Marcador de fecha 3">
            <a:extLst>
              <a:ext uri="{FF2B5EF4-FFF2-40B4-BE49-F238E27FC236}">
                <a16:creationId xmlns:a16="http://schemas.microsoft.com/office/drawing/2014/main" id="{BDD81B17-AE68-4D42-A01E-276A725EA371}"/>
              </a:ext>
            </a:extLst>
          </p:cNvPr>
          <p:cNvSpPr>
            <a:spLocks noGrp="1"/>
          </p:cNvSpPr>
          <p:nvPr>
            <p:ph type="dt" sz="half" idx="10"/>
          </p:nvPr>
        </p:nvSpPr>
        <p:spPr/>
        <p:txBody>
          <a:bodyPr/>
          <a:lstStyle/>
          <a:p>
            <a:fld id="{3D2011B2-2355-F644-95A1-5B48CE4C20FD}" type="datetime1">
              <a:rPr lang="es-CO" smtClean="0"/>
              <a:t>3/02/20</a:t>
            </a:fld>
            <a:endParaRPr lang="es-CO"/>
          </a:p>
        </p:txBody>
      </p:sp>
    </p:spTree>
    <p:extLst>
      <p:ext uri="{BB962C8B-B14F-4D97-AF65-F5344CB8AC3E}">
        <p14:creationId xmlns:p14="http://schemas.microsoft.com/office/powerpoint/2010/main" val="724083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94A4B43-5F6A-A141-84F4-BC71632BFBE1}"/>
              </a:ext>
            </a:extLst>
          </p:cNvPr>
          <p:cNvSpPr>
            <a:spLocks noGrp="1"/>
          </p:cNvSpPr>
          <p:nvPr>
            <p:ph idx="1"/>
          </p:nvPr>
        </p:nvSpPr>
        <p:spPr/>
        <p:txBody>
          <a:bodyPr/>
          <a:lstStyle/>
          <a:p>
            <a:r>
              <a:rPr lang="es-CO" dirty="0"/>
              <a:t>Finally, a program exits via the </a:t>
            </a:r>
            <a:r>
              <a:rPr lang="es-CO" b="1" dirty="0"/>
              <a:t>exit</a:t>
            </a:r>
            <a:r>
              <a:rPr lang="es-CO" dirty="0"/>
              <a:t>() system call.This function terminates the process and frees all its resources.</a:t>
            </a:r>
          </a:p>
          <a:p>
            <a:r>
              <a:rPr lang="es-CO" dirty="0"/>
              <a:t>When a process exits, it is placed into a special zombie state that represents terminated processes until the parent calls </a:t>
            </a:r>
            <a:r>
              <a:rPr lang="es-CO" b="1" dirty="0"/>
              <a:t>wait</a:t>
            </a:r>
            <a:r>
              <a:rPr lang="es-CO" dirty="0"/>
              <a:t>() or </a:t>
            </a:r>
            <a:r>
              <a:rPr lang="es-CO" b="1" dirty="0"/>
              <a:t>waitpid</a:t>
            </a:r>
            <a:r>
              <a:rPr lang="es-CO" dirty="0"/>
              <a:t>().</a:t>
            </a:r>
          </a:p>
          <a:p>
            <a:endParaRPr lang="es-CO" dirty="0"/>
          </a:p>
          <a:p>
            <a:r>
              <a:rPr lang="es-CO" b="1" dirty="0"/>
              <a:t>Note</a:t>
            </a:r>
            <a:r>
              <a:rPr lang="es-CO" dirty="0"/>
              <a:t>: Another name for a process is a task. The Linux kernel internally refers to processes as tasks.</a:t>
            </a:r>
          </a:p>
          <a:p>
            <a:endParaRPr lang="es-CO" dirty="0"/>
          </a:p>
          <a:p>
            <a:pPr marL="0" indent="0">
              <a:buNone/>
            </a:pPr>
            <a:endParaRPr lang="es-CO" dirty="0"/>
          </a:p>
          <a:p>
            <a:endParaRPr lang="es-CO" dirty="0"/>
          </a:p>
        </p:txBody>
      </p:sp>
      <p:sp>
        <p:nvSpPr>
          <p:cNvPr id="4" name="Marcador de fecha 3">
            <a:extLst>
              <a:ext uri="{FF2B5EF4-FFF2-40B4-BE49-F238E27FC236}">
                <a16:creationId xmlns:a16="http://schemas.microsoft.com/office/drawing/2014/main" id="{5504AA51-52ED-8E46-904C-7CC7D6762563}"/>
              </a:ext>
            </a:extLst>
          </p:cNvPr>
          <p:cNvSpPr>
            <a:spLocks noGrp="1"/>
          </p:cNvSpPr>
          <p:nvPr>
            <p:ph type="dt" sz="half" idx="10"/>
          </p:nvPr>
        </p:nvSpPr>
        <p:spPr/>
        <p:txBody>
          <a:bodyPr/>
          <a:lstStyle/>
          <a:p>
            <a:fld id="{3D2011B2-2355-F644-95A1-5B48CE4C20FD}" type="datetime1">
              <a:rPr lang="es-CO" smtClean="0"/>
              <a:t>3/02/20</a:t>
            </a:fld>
            <a:endParaRPr lang="es-CO"/>
          </a:p>
        </p:txBody>
      </p:sp>
    </p:spTree>
    <p:extLst>
      <p:ext uri="{BB962C8B-B14F-4D97-AF65-F5344CB8AC3E}">
        <p14:creationId xmlns:p14="http://schemas.microsoft.com/office/powerpoint/2010/main" val="869535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F4AB2B-787C-D349-83DF-C1F54A4D68A6}"/>
              </a:ext>
            </a:extLst>
          </p:cNvPr>
          <p:cNvSpPr>
            <a:spLocks noGrp="1"/>
          </p:cNvSpPr>
          <p:nvPr>
            <p:ph type="title"/>
          </p:nvPr>
        </p:nvSpPr>
        <p:spPr/>
        <p:txBody>
          <a:bodyPr/>
          <a:lstStyle/>
          <a:p>
            <a:r>
              <a:rPr lang="es-CO" dirty="0"/>
              <a:t>Fork()</a:t>
            </a:r>
          </a:p>
        </p:txBody>
      </p:sp>
      <p:sp>
        <p:nvSpPr>
          <p:cNvPr id="3" name="Marcador de contenido 2">
            <a:extLst>
              <a:ext uri="{FF2B5EF4-FFF2-40B4-BE49-F238E27FC236}">
                <a16:creationId xmlns:a16="http://schemas.microsoft.com/office/drawing/2014/main" id="{D47E371F-DCC2-7041-980F-19A2A7DA4CCD}"/>
              </a:ext>
            </a:extLst>
          </p:cNvPr>
          <p:cNvSpPr>
            <a:spLocks noGrp="1"/>
          </p:cNvSpPr>
          <p:nvPr>
            <p:ph idx="1"/>
          </p:nvPr>
        </p:nvSpPr>
        <p:spPr/>
        <p:txBody>
          <a:bodyPr/>
          <a:lstStyle/>
          <a:p>
            <a:pPr marL="0" indent="0">
              <a:buNone/>
            </a:pPr>
            <a:endParaRPr lang="es-CO" b="1" i="1" dirty="0"/>
          </a:p>
          <a:p>
            <a:pPr marL="0" indent="0">
              <a:buNone/>
            </a:pPr>
            <a:r>
              <a:rPr lang="es-CO" b="1" i="1" dirty="0"/>
              <a:t>Negative Value</a:t>
            </a:r>
            <a:r>
              <a:rPr lang="es-CO" dirty="0"/>
              <a:t>: creation of a child process was unsuccessful.</a:t>
            </a:r>
            <a:br>
              <a:rPr lang="es-CO" dirty="0"/>
            </a:br>
            <a:r>
              <a:rPr lang="es-CO" b="1" i="1" dirty="0"/>
              <a:t>Zero</a:t>
            </a:r>
            <a:r>
              <a:rPr lang="es-CO" dirty="0"/>
              <a:t>: Returned to the newly created child process.</a:t>
            </a:r>
            <a:br>
              <a:rPr lang="es-CO" dirty="0"/>
            </a:br>
            <a:r>
              <a:rPr lang="es-CO" b="1" i="1" dirty="0"/>
              <a:t>Positive value</a:t>
            </a:r>
            <a:r>
              <a:rPr lang="es-CO" dirty="0"/>
              <a:t>: Returned to parent or caller. The value contains process ID of newly created child process.</a:t>
            </a:r>
          </a:p>
        </p:txBody>
      </p:sp>
      <p:sp>
        <p:nvSpPr>
          <p:cNvPr id="4" name="Marcador de fecha 3">
            <a:extLst>
              <a:ext uri="{FF2B5EF4-FFF2-40B4-BE49-F238E27FC236}">
                <a16:creationId xmlns:a16="http://schemas.microsoft.com/office/drawing/2014/main" id="{637F7BEC-DDEB-DE4B-91B3-43A2F1D6F864}"/>
              </a:ext>
            </a:extLst>
          </p:cNvPr>
          <p:cNvSpPr>
            <a:spLocks noGrp="1"/>
          </p:cNvSpPr>
          <p:nvPr>
            <p:ph type="dt" sz="half" idx="10"/>
          </p:nvPr>
        </p:nvSpPr>
        <p:spPr/>
        <p:txBody>
          <a:bodyPr/>
          <a:lstStyle/>
          <a:p>
            <a:fld id="{3D2011B2-2355-F644-95A1-5B48CE4C20FD}" type="datetime1">
              <a:rPr lang="es-CO" smtClean="0"/>
              <a:t>3/02/20</a:t>
            </a:fld>
            <a:endParaRPr lang="es-CO"/>
          </a:p>
        </p:txBody>
      </p:sp>
    </p:spTree>
    <p:extLst>
      <p:ext uri="{BB962C8B-B14F-4D97-AF65-F5344CB8AC3E}">
        <p14:creationId xmlns:p14="http://schemas.microsoft.com/office/powerpoint/2010/main" val="4173049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C8C18CB4-536D-D349-BE8A-B22413AD4FD0}"/>
              </a:ext>
            </a:extLst>
          </p:cNvPr>
          <p:cNvSpPr>
            <a:spLocks noGrp="1"/>
          </p:cNvSpPr>
          <p:nvPr>
            <p:ph type="dt" sz="half" idx="10"/>
          </p:nvPr>
        </p:nvSpPr>
        <p:spPr/>
        <p:txBody>
          <a:bodyPr/>
          <a:lstStyle/>
          <a:p>
            <a:fld id="{BEBF273A-E8F2-864D-92D7-2458DC6E6CD1}" type="datetime1">
              <a:rPr lang="es-CO" smtClean="0"/>
              <a:t>3/02/20</a:t>
            </a:fld>
            <a:endParaRPr lang="es-CO"/>
          </a:p>
        </p:txBody>
      </p:sp>
      <p:pic>
        <p:nvPicPr>
          <p:cNvPr id="5" name="Imagen 4">
            <a:extLst>
              <a:ext uri="{FF2B5EF4-FFF2-40B4-BE49-F238E27FC236}">
                <a16:creationId xmlns:a16="http://schemas.microsoft.com/office/drawing/2014/main" id="{D92BD914-0509-F84B-AF1F-7FF35AA511C4}"/>
              </a:ext>
            </a:extLst>
          </p:cNvPr>
          <p:cNvPicPr>
            <a:picLocks noChangeAspect="1"/>
          </p:cNvPicPr>
          <p:nvPr/>
        </p:nvPicPr>
        <p:blipFill>
          <a:blip r:embed="rId2"/>
          <a:stretch>
            <a:fillRect/>
          </a:stretch>
        </p:blipFill>
        <p:spPr>
          <a:xfrm>
            <a:off x="1892300" y="2108199"/>
            <a:ext cx="8407400" cy="2438400"/>
          </a:xfrm>
          <a:prstGeom prst="rect">
            <a:avLst/>
          </a:prstGeom>
        </p:spPr>
      </p:pic>
    </p:spTree>
    <p:extLst>
      <p:ext uri="{BB962C8B-B14F-4D97-AF65-F5344CB8AC3E}">
        <p14:creationId xmlns:p14="http://schemas.microsoft.com/office/powerpoint/2010/main" val="370911825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588</Words>
  <Application>Microsoft Macintosh PowerPoint</Application>
  <PresentationFormat>Panorámica</PresentationFormat>
  <Paragraphs>47</Paragraphs>
  <Slides>11</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11</vt:i4>
      </vt:variant>
    </vt:vector>
  </HeadingPairs>
  <TitlesOfParts>
    <vt:vector size="15" baseType="lpstr">
      <vt:lpstr>Arial</vt:lpstr>
      <vt:lpstr>Calibri</vt:lpstr>
      <vt:lpstr>Calibri Light</vt:lpstr>
      <vt:lpstr>Tema de Office</vt:lpstr>
      <vt:lpstr>Processes, signals &amp; IPC</vt:lpstr>
      <vt:lpstr>Process</vt:lpstr>
      <vt:lpstr>Threads</vt:lpstr>
      <vt:lpstr>A program itself is not a process; a process is an active program and related resources. </vt:lpstr>
      <vt:lpstr>A process begins its life when, not surprisingly, it is created</vt:lpstr>
      <vt:lpstr>Process creation and identification </vt:lpstr>
      <vt:lpstr>Presentación de PowerPoint</vt:lpstr>
      <vt:lpstr>Fork()</vt:lpstr>
      <vt:lpstr>Presentación de PowerPoint</vt:lpstr>
      <vt:lpstr>Signals in Linux</vt:lpstr>
      <vt:lpstr>Interprocess communication (IPC)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Processes, signals &amp; IPC</dc:title>
  <dc:creator>David Tatis Posada</dc:creator>
  <cp:lastModifiedBy>David Tatis Posada</cp:lastModifiedBy>
  <cp:revision>1</cp:revision>
  <dcterms:created xsi:type="dcterms:W3CDTF">2020-02-04T01:29:40Z</dcterms:created>
  <dcterms:modified xsi:type="dcterms:W3CDTF">2020-02-04T01:31:37Z</dcterms:modified>
</cp:coreProperties>
</file>